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</p:sldIdLst>
  <p:sldSz cx="9144000" cy="6858000" type="screen4x3"/>
  <p:notesSz cx="6858000" cy="9144000"/>
  <p:defaultTextStyle>
    <a:defPPr>
      <a:defRPr lang="pt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52" y="4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presProps" Target="presProps.xml"  /><Relationship Id="rId301" Type="http://schemas.openxmlformats.org/officeDocument/2006/relationships/viewProps" Target="viewProps.xml"  /><Relationship Id="rId302" Type="http://schemas.openxmlformats.org/officeDocument/2006/relationships/theme" Target="theme/theme1.xml"  /><Relationship Id="rId303" Type="http://schemas.openxmlformats.org/officeDocument/2006/relationships/tableStyles" Target="tableStyles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244AD3D-BC36-4B8A-9491-B561ADB6F1F6}" type="slidenum">
              <a:rPr lang="en-US" altLang="en-US"/>
              <a:pPr lvl="0">
                <a:defRPr/>
              </a:pPr>
              <a:t>172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4ED1553-530F-4B11-9FE3-980D2EE67A07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1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6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2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7.jpe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3.jpe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jpe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9.jpe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94.jpe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9.jpe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0.jpe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6.jpe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jpe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1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7.jpe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2.jpe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8.jpe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4.jpe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8.jpe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0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2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44.jpe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5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8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0.jpe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2.jpeg"  /><Relationship Id="rId4" Type="http://schemas.openxmlformats.org/officeDocument/2006/relationships/image" Target="../media/image15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4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6.jpe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8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8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8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Relationship Id="rId3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47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5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84376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b="1" dirty="0" lang="pt">
                <a:solidFill>
                  <a:schemeClr val="tx1">
                    <a:lumMod val="50000"/>
                    <a:lumOff val="50000"/>
                  </a:schemeClr>
                </a:solidFill>
              </a:rPr>
              <a:t>Nº 45 A Palavra de Deus</a:t>
            </a:r>
            <a:endParaRPr xmlns:a="http://schemas.openxmlformats.org/drawingml/2006/main" altLang="en-US" b="1" dirty="0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/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97" r="66059"/>
            <a:stretch/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/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2365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pt" sz="4400"/>
              <a:t>As Boas Novas do Anjo</a:t>
            </a:r>
            <a:endParaRPr xmlns:a="http://schemas.openxmlformats.org/drawingml/2006/main" altLang="en-US" dirty="0" 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"/>
          <a:stretch/>
        </p:blipFill>
        <p:spPr>
          <a:xfrm flipH="1">
            <a:off x="4110626" y="1577312"/>
            <a:ext cx="5033374" cy="42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2385" y="295192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pt" sz="4000">
                <a:solidFill>
                  <a:srgbClr val="FF0000"/>
                </a:solidFill>
              </a:rPr>
              <a:t>Teste de hoje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120560" y="10190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89806" y="10190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Quem deu a notícia a Maria?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dirty="0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Satanás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dirty="0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Amiga de Maria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dirty="0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Anjo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④Jesus </a:t>
            </a:r>
            <a:r xmlns:a="http://schemas.openxmlformats.org/drawingml/2006/main">
              <a:rPr altLang="ko-KR" dirty="0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pt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dirty="0" lang="pt" sz="2800">
                <a:solidFill>
                  <a:srgbClr val="FF0000"/>
                </a:solidFill>
              </a:rPr>
              <a:t>Anjo</a:t>
            </a:r>
            <a:endParaRPr xmlns:a="http://schemas.openxmlformats.org/drawingml/2006/main" altLang="en-US" dirty="0" lang="ko-KR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NÃO. 54 A Palavra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400"/>
              <a:t>Mulher samaritana no poço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782246"/>
            <a:ext cx="5033375" cy="40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Palavra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quem beber da água que eu lhe der nunca terá sede. Na verdade, a água que eu lhe der se tornará nele uma fonte de água a jorrar para a vida eterna”.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65" y="5476021"/>
            <a:ext cx="9053611" cy="1370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Ao passar pela terra de Samaria, Jesus encontrou uma mulher junto ao poço e disse: “Por favor, me dê um pouco de água.”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069"/>
            <a:ext cx="9144000" cy="546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A mulher era incrível. Porque os judeus não estão conversando com os samaritanos. “Se você soubesse quem eu sou, você teria me pedido água.” Jesus disse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“Porque a água que eu dou é a água da vida que nunca mais terá sede.” A mulher ficou curiosa sobre Jesus. "Quem é você, pode me dar essa água?"</a:t>
            </a:r>
            <a:r xmlns:a="http://schemas.openxmlformats.org/drawingml/2006/main">
              <a:rPr lang="pt" altLang="en-US" sz="2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6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“Eu sou o Cristo e o Filho de Deus”, respondeu Jesus. Ela ficou surpresa com isso.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1643" cy="585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556398"/>
            <a:ext cx="9107238" cy="128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Ela deixou seu jarro de água e voltou para a cidade e falou ao povo sobre Jesus. Muitas pessoas vieram conhecer Jesus e creram Nele como seu Salvador.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56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A lição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7807" y="977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2765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59532" y="940133"/>
            <a:ext cx="8424936" cy="447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Assim que a mulher samaritana conheceu Jesus, ela deixou o jarro de água e voltou para a aldeia para levar as boas novas de salvação aos aldeões.</a:t>
            </a:r>
            <a:r xmlns:a="http://schemas.openxmlformats.org/drawingml/2006/main">
              <a:rPr altLang="en-US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Eventualmente, muitas pessoas foram salvas por ouvirem e crerem no evangelho que ela pregava.</a:t>
            </a:r>
            <a:r xmlns:a="http://schemas.openxmlformats.org/drawingml/2006/main">
              <a:rPr altLang="en-US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Você conheceu Jesus? Você está contando aos outros sobre Jesus? Que tal apresentar Jesus a outras pessoas como uma mulher samaritana?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81208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rgbClr val="ff0000"/>
                </a:solidFill>
              </a:rPr>
              <a:t>Quem é Jesus?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6538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rgbClr val="0070c0"/>
                </a:solidFill>
              </a:rPr>
              <a:t>Jesus</a:t>
            </a:r>
            <a:r xmlns:a="http://schemas.openxmlformats.org/drawingml/2006/main">
              <a:rPr altLang="en-US" lang="pt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pt" sz="3600">
                <a:solidFill>
                  <a:srgbClr val="0070c0"/>
                </a:solidFill>
              </a:rPr>
              <a:t>é..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é quem nos dá a água da vida para nunca mais ter sede de nossas almas.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Teste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7213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Onde Jesus conheceu uma mulher samaritana?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 palácio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cidade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 mercado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 poço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pt" sz="2800">
                <a:solidFill>
                  <a:srgbClr val="ff0000"/>
                </a:solidFill>
              </a:rPr>
              <a:t>no poço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pt" sz="4000">
                <a:solidFill>
                  <a:srgbClr val="FF0000"/>
                </a:solidFill>
              </a:rPr>
              <a:t>Palavra de hoje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Você ficará grávida e dará à luz um filho, e lhe dará o nome de Jesus.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dirty="0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59871"/>
      </p:ext>
    </p:extLst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Palavra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quem beber da água que eu lhe der nunca terá sede. Na verdade, a água que eu lhe der se tornará nele uma fonte de água a jorrar para a vida eterna”.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Nº 55 A Palavra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400"/>
              <a:t>Jogue sua rede em águas profundas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772816"/>
            <a:ext cx="5220072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Palavra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Então Jesus disse a Simão: “Não tenha medo; de agora em diante você pegará homens”.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Jesus, que foi no barco de Pedro e entregou a palavra, disse a Pedro. “Agora vá para águas profundas e jogue uma rede para pegar os peixes.”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835"/>
            <a:ext cx="9144000" cy="549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57192"/>
            <a:ext cx="9053611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“Mestre, trabalhamos duro a noite toda e não pegamos nada. Mas porque você diz isso, vou lançar as redes."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14" y="5373216"/>
            <a:ext cx="907072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Quando fizeram isso, pegaram uma quantidade tão grande de peixes que suas redes começaram a quebrar. Pedro ficou surpreso com isso.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69721"/>
            <a:ext cx="9107238" cy="100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000">
                <a:solidFill>
                  <a:schemeClr val="tx1">
                    <a:lumMod val="65000"/>
                    <a:lumOff val="35000"/>
                  </a:schemeClr>
                </a:solidFill>
              </a:rPr>
              <a:t>Naquele momento, Pedro se arrependeu sabendo que Jesus era o Filho de Deus. "Eu sou um pecador."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8"/>
          <a:stretch>
            <a:fillRect/>
          </a:stretch>
        </p:blipFill>
        <p:spPr>
          <a:xfrm>
            <a:off x="0" y="-1"/>
            <a:ext cx="9144000" cy="5869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Jesus disse. “Não tenha medo, de agora em diante você será um pescador que leva gente.” Pedro deixou tudo e tornou-se discípulo de Jesus.</a:t>
            </a:r>
            <a:r xmlns:a="http://schemas.openxmlformats.org/drawingml/2006/main">
              <a:rPr altLang="en-US" lang="pt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0"/>
          <a:stretch>
            <a:fillRect/>
          </a:stretch>
        </p:blipFill>
        <p:spPr>
          <a:xfrm>
            <a:off x="-12154" y="0"/>
            <a:ext cx="9156154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Hoje</a:t>
            </a:r>
            <a:r xmlns:a="http://schemas.openxmlformats.org/drawingml/2006/main">
              <a:rPr altLang="en-US" lang="pt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Lição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3113" y="978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349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Pedro, que conheceu Jesus,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se arrependeu e obedeceu ali mesmo.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Existe arrependimento e obediência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Jesus em sua vida?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Pedro abandonou tudo e seguiu Jesus. Como Pedro, você deve ser um discípulo que conhece o verdadeiro arrependimento e obediência.</a:t>
            </a:r>
            <a:r xmlns:a="http://schemas.openxmlformats.org/drawingml/2006/main">
              <a:rPr altLang="en-US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85653"/>
            <a:ext cx="4053592" cy="56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rgbClr val="ff0000"/>
                </a:solidFill>
              </a:rPr>
              <a:t>Quem é Jesus?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20863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rgbClr val="0070c0"/>
                </a:solidFill>
              </a:rPr>
              <a:t>Jesus é..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é alguém que faz milagres que transcendem as experiências e habilidades das pessoas.</a:t>
            </a:r>
            <a:r xmlns:a="http://schemas.openxmlformats.org/drawingml/2006/main">
              <a:rPr altLang="en-US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Nº 46 A Palavra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400"/>
              <a:t>Menino Jesus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51920" y="1916833"/>
            <a:ext cx="5292080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Teste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1481" y="4180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73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Qual era o trabalho de Peter?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carpinteiro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pastor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pescador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agricultor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pt" sz="2800">
                <a:solidFill>
                  <a:srgbClr val="ff0000"/>
                </a:solidFill>
              </a:rPr>
              <a:t>pescador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Palavra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Então Jesus disse a Simão: “Não tenha medo; de agora em diante você pegará homens”.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Nº 56 A Palavra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400"/>
              <a:t>Jesus que chamou os discípulos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4017" y="1768514"/>
            <a:ext cx="5382334" cy="410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Palavra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484784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Filipe encontrou Natanael e lhe disse: “Encontramos aquele sobre quem Moisés escreveu na Lei e sobre quem os profetas também escreveram: Jesus de Nazaré, filho de José”.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 chamou Pedro, André e seu vizinho, Filipe, para serem discípulos. "Me siga!"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88438"/>
            <a:ext cx="9053611" cy="155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Filipe apresentou Jesus ao seu amigo Natanael. “Apareceu o Messias que os profetas escreveram no Antigo Testamento”.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"Nazaré! O Messias pode vir de lá?" perguntou Natanael. “Venha ver”, disse Philip.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004"/>
            <a:ext cx="9144000" cy="5842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 disse a Natanael. “Você é um verdadeiro israelita, eu te vi enquanto você ainda estava debaixo da figueira, antes de Filipe te chamar.”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Natanael ficou surpreso com isso e deu glória a Jesus: “Rabi, tu és o Filho de Deus e o Rei de Israel”.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A lição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154" y="11671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040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02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Assim que Natanael descobriu que</a:t>
            </a:r>
            <a:r xmlns:a="http://schemas.openxmlformats.org/drawingml/2006/main">
              <a:rPr altLang="en-US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 é o Messias, ele deu glória a Jesus.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Tornou-se discípulo de Jesus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Temos que dar glória a Jesus que é nosso Salvador, e viver uma vida de discípulo de Jesus e obedecê-lo.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/>
              <a:t>Palavra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Hoje, na cidade de David, nasceu para você um Salvador; ele é Cristo, o Senhor.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Como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164" y="291607"/>
            <a:ext cx="4053592" cy="57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rgbClr val="ff0000"/>
                </a:solidFill>
              </a:rPr>
              <a:t>Quem é Jesus?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924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rgbClr val="0070c0"/>
                </a:solidFill>
              </a:rPr>
              <a:t>Jesus é...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é aquele que chama as pessoas como discípulos para serem como Ele.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Teste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38382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Quem apresentou Jesus a Natanael?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Pedro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Filipe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André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pt" sz="2800">
                <a:solidFill>
                  <a:srgbClr val="ff0000"/>
                </a:solidFill>
              </a:rPr>
              <a:t>Filipe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Palavra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3314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Filipe encontrou Natanael e lhe disse: “Encontramos aquele sobre quem Moisés escreveu na Lei e sobre quem os profetas também escreveram: Jesus de Nazaré, filho de José”.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Nº 57 A Palavra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3435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400"/>
              <a:t>A pessoa que desceu pelo telhado</a:t>
            </a:r>
            <a:endParaRPr xmlns:a="http://schemas.openxmlformats.org/drawingml/2006/main" lang="en-US" altLang="ko-KR" sz="4400"/>
          </a:p>
          <a:p>
            <a:pPr algn="ctr">
              <a:defRPr/>
            </a:pP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7" y="1772816"/>
            <a:ext cx="5015946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Palavra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70080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Ele se levantou, pegou seu tapete e saiu à vista de todos. Isto surpreendeu a todos e eles louvaram a Deus, dizendo: “Nunca vimos nada assim!”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Marca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Quando as pessoas ouviram sobre a cura de Jesus, trouxeram seu amigo paralítico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48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Mas havia muitas pessoas onde Jesus estava. Então eles não poderiam levar seu amigo paralítico até Jesus através do telhado.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268156"/>
            <a:ext cx="9070726" cy="154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Eventualmente, aqueles que trouxeram o amigo paralítico romperam o telhado e enviaram o amigo paralítico a Jesus.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 viu a fé deles e disse. "Seus pecados estão perdoados. Levante-se e vá para casa."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Surpreendentemente, o paralítico foi curado naquele momento. Então ele se levantou e caminhou e glorificou a Deus.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651415"/>
            <a:ext cx="9054634" cy="118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Quando chegou a hora de Maria ter um filho, ela teve que ir para Belém. Mas como não havia espaço, ela teve um bebê numa manjedoura.</a:t>
            </a:r>
            <a:r xmlns:a="http://schemas.openxmlformats.org/drawingml/2006/main">
              <a:rPr lang="pt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3433"/>
            <a:ext cx="9144000" cy="562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A lição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7974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5" y="940216"/>
            <a:ext cx="8352928" cy="44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Os amigos do Paralítico tinham dificuldades e deficiências, mas não podiam desistir de ir até Jesus. Porque eles tinham fé em Jesus.</a:t>
            </a:r>
            <a:r xmlns:a="http://schemas.openxmlformats.org/drawingml/2006/main">
              <a:rPr altLang="en-US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Temos fé em Jesus?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Quando nos aproximamos de Jesus com fé, não devemos desistir apesar das dificuldades e dos obstáculos que nos bloqueiam.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Ao fazer isso, seremos capazes de glorificar a Deus como um paralítico.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776" y="212755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rgbClr val="ff0000"/>
                </a:solidFill>
              </a:rPr>
              <a:t>Quem é Jesus?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1744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382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rgbClr val="0070c0"/>
                </a:solidFill>
              </a:rPr>
              <a:t>Jesus..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não rejeita aqueles que vêm a ele. E ele dá o que é necessário para aqueles que o procuram.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Teste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4341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24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Por meio do que o paralítico veio até Jesus?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janela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portão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parede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telhado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pt" sz="2800">
                <a:solidFill>
                  <a:srgbClr val="ff0000"/>
                </a:solidFill>
              </a:rPr>
              <a:t>telhado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Palavra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412776"/>
            <a:ext cx="8208912" cy="2833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Ele se levantou, pegou seu tapete e saiu à vista de todos. Isto surpreendeu a todos e eles louvaram a Deus, dizendo: “Nunca vimos nada assim!”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Marca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Nº 58 A Palavra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400"/>
              <a:t>Jesus chamando Mateus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81166" y="1844824"/>
            <a:ext cx="5462834" cy="407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Palavra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605156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Ao sair dali, Jesus viu um homem chamado Mateus sentado na coletoria de impostos. "Siga-me", disse ele, e Matthew levantou-se e seguiu-o.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Havia um coletor de impostos chamado Mateus. Ele era cobrador de impostos em nome de Roma para os israelitas.</a:t>
            </a:r>
            <a:r xmlns:a="http://schemas.openxmlformats.org/drawingml/2006/main">
              <a:rPr lang="pt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56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1"/>
            <a:ext cx="9053611" cy="145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Mateus era cobrador de impostos, então tinha muito dinheiro. Mas os judeus odiavam os cobradores de impostos que trabalhavam para Roma, a conquistadora.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 olhou para Mateus sentado na coletoria de impostos e disse-lhe. "Me siga"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021"/>
            <a:ext cx="9144000" cy="582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984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 imediatamente abandonou tudo e seguiu Jesus. Foi porque ele agradeceu a Jesus por tê-lo chamado.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13" y="-3135"/>
            <a:ext cx="9144000" cy="544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Enquanto isso, uma voz veio do céu aos pastores que cuidavam das ovelhas em Belém.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6"/>
            <a:ext cx="9053611" cy="99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“O médico não é necessário para os saudáveis, mas para os doentes.” Mateus tornou-se discípulo de Jesus.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71400"/>
            <a:ext cx="9144000" cy="5760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A lição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42844" y="1235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245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Mateus era um cobrador de impostos odiado pelo seu povo. Mas, Jesus chamou Mateus e o fez discípulo.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Nós também somos povo de Deus. Mas não somos suficientes para sermos chamados como discípulos de Jesus.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 entanto, Jesus nos chama a fazer seus discípulos. Portanto, devemos obedecê-lo para sermos dignos de seu chamado.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877" y="254420"/>
            <a:ext cx="4053592" cy="572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rgbClr val="ff0000"/>
                </a:solidFill>
              </a:rPr>
              <a:t>Quem é Jesus?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9042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608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rgbClr val="0070c0"/>
                </a:solidFill>
              </a:rPr>
              <a:t>Jesus..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chama as pessoas que são rejeitadas no mundo para se tornarem povo de Deus.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Teste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0187" y="2280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463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Qual era o trabalho de Matthew?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cobrador de impostos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pescador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carpinteiro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sacerdote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47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pt" sz="2800">
                <a:solidFill>
                  <a:srgbClr val="ff0000"/>
                </a:solidFill>
              </a:rPr>
              <a:t>cobrador de impostos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Palavra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1"/>
            <a:ext cx="8208912" cy="283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Ao sair dali, Jesus viu um homem chamado Mateus sentado na coletoria de impostos. "Siga-me", disse ele, e Matthew levantou-se e seguiu-o.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Nº 59 A Palavra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400"/>
              <a:t>Jesus escolheu os doze discípulos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00375" y="1988840"/>
            <a:ext cx="5155975" cy="396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Palavra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89305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Num daqueles dias, Jesus saiu para a encosta de uma montanha para orar e passou a noite orando a Deus.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Ao amanhecer, chamou a si os seus discípulos e escolheu doze deles, aos quais também designou apóstolos: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45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Muitas pessoas ouviram e seguiram Jesus. Eles foram com Jesus e aprenderam com Jesus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476672"/>
            <a:ext cx="7263110" cy="468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Depois de orar, Jesus escolheu especificamente doze deles como discípulos próximos.</a:t>
            </a:r>
            <a:r xmlns:a="http://schemas.openxmlformats.org/drawingml/2006/main">
              <a:rPr lang="p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74" y="0"/>
            <a:ext cx="912792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Eles foram escolhidos para viver com Jesus, pregar o evangelho e expulsar demônios.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dn.www.ministry-to-children.com/wp-content/uploads/2013/06/Jesus-calls-disciples-1024x449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32656"/>
            <a:ext cx="9144000" cy="53012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“Glória ao céu, paz à terra! Alegrem-se, Jesus nasceu.” Anjos do céu disseram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307"/>
            <a:ext cx="9144000" cy="587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000">
                <a:solidFill>
                  <a:schemeClr val="tx1">
                    <a:lumMod val="65000"/>
                    <a:lumOff val="35000"/>
                  </a:schemeClr>
                </a:solidFill>
              </a:rPr>
              <a:t>Os discípulos eram uma variedade de pessoas: alguns deles eram pescadores, coletores de impostos, revolucionários, alguns deles eram temperamentais.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3.bp.blogspot.com/-r_85EcS71Xs/UiSZPCnRSWI/AAAAAAAABI0/kiYACD3Y37Y/s1600/12+Disciples+with+names+b.png" id="2052" name="Picture 4"/>
          <p:cNvPicPr>
            <a:picLocks noChangeArrowheads="1" noChangeAspect="1"/>
          </p:cNvPicPr>
          <p:nvPr/>
        </p:nvPicPr>
        <p:blipFill rotWithShape="1">
          <a:blip r:embed="rId2"/>
          <a:srcRect b="68"/>
          <a:stretch>
            <a:fillRect/>
          </a:stretch>
        </p:blipFill>
        <p:spPr>
          <a:xfrm>
            <a:off x="-5899" y="1"/>
            <a:ext cx="9134828" cy="53732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Mas Jesus orou a Deus para escolher bem os seus discípulos, e ele os escolheu bem, cuidou bem deles e os ensinou bem.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337" y="0"/>
            <a:ext cx="916433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A lição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179" y="660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 por isso que Jesus escolheu seus discípulos: 1) para ensinar-lhes a palavra de Deus, 2) para fazê-los pregar o evangelho de acordo com o que aprenderam e 3) para fazê-los proclamar o poder do reino de Deus. Por estas razões, Jesus escolheu seus discípulos.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Nós também somos discípulos de Jesus.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Nosso trabalho é igual ao trabalho dos doze discípulos de Jesus.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Vamos viver a vida de um discípulo a partir de hoje </a:t>
            </a: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188" y="182285"/>
            <a:ext cx="4053592" cy="56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/>
              <a:t>Quem é Jesus?</a:t>
            </a:r>
            <a:r xmlns:a="http://schemas.openxmlformats.org/drawingml/2006/main">
              <a:rPr altLang="en-US" lang="p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0925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3341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rgbClr val="0070c0"/>
                </a:solidFill>
              </a:rPr>
              <a:t>Jesus</a:t>
            </a:r>
            <a:r xmlns:a="http://schemas.openxmlformats.org/drawingml/2006/main">
              <a:rPr altLang="en-US" lang="pt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pt" sz="3600">
                <a:solidFill>
                  <a:srgbClr val="0070c0"/>
                </a:solidFill>
              </a:rPr>
              <a:t>é…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é quem nos ensina a verdade do céu para que possamos crescer como os discípulos de Jesus.</a:t>
            </a:r>
            <a:r xmlns:a="http://schemas.openxmlformats.org/drawingml/2006/main">
              <a:rPr altLang="en-US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Teste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745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Quantos discípulos Jesus escolheu como apóstolos (aqueles que são enviados)??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dez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onze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3900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doze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quatorze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871"/>
            <a:ext cx="8712968" cy="51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pt" sz="2800">
                <a:solidFill>
                  <a:srgbClr val="ff0000"/>
                </a:solidFill>
              </a:rPr>
              <a:t>doze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Palavra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980728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Num daqueles dias, Jesus saiu para a encosta de uma montanha para orar e passou a noite orando a Deus.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Ao amanhecer, chamou a si os seus discípulos e escolheu doze deles, aos quais também designou apóstolos: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Nº 60 A Palavra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76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400"/>
              <a:t>O Evangelho que Jesus ensinou na montanha.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907599"/>
            <a:ext cx="5232422" cy="390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Palavra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1682"/>
            <a:ext cx="8208912" cy="337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Agora, quando ele viu as multidões, subiu à encosta de uma montanha e sentou-se. Seus discípulos vieram até ele,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ele começou a ensiná-los dizendo: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“Bem-aventurados os pobres de espírito, porque deles é o reino dos céus.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Jesus ensinou às multidões na montanha como viver como pessoas do reino de Deus.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266" y="620688"/>
            <a:ext cx="914400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661248"/>
            <a:ext cx="9070726" cy="1556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“Bem-aventurados os pobres de espírito, porque deles é o reino dos céus.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548680"/>
            <a:ext cx="8064896" cy="4637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Como disseram os anjos, Jesus nasceu saudável numa manjedoura.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47" y="5072417"/>
            <a:ext cx="9107238" cy="1793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Você aprendeu a devolver os dentes com os dentes, mas eu lhe digo para dar a bochecha esquerda a quem bater na bochecha direita. Então vocês serão filhos de Deus!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3990" y="620688"/>
            <a:ext cx="56992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37516"/>
            <a:ext cx="9053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Olhe para os pássaros no ar. Os pássaros não fazem trabalho agrícola, mas Deus alimenta todos eles. Ele não cuidará de você mais do que dos pássaros!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37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As pessoas ficaram muito surpresas com os ensinamentos de Jesus. Porque Jesus tinha autoridade diferente dos professores comuns da Bíblia.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32657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A lição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15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198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 nos diz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que as vidas do povo de Deus são diferentes das do mundo.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Há alguma diferença em nossas vidas em relação àqueles que não acreditam em Jesus?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Vamos dar uma olhada em nós mesmos e viver uma vida digna do reino de Deus.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/>
              <a:t>Quem é Jesus?</a:t>
            </a:r>
            <a:r xmlns:a="http://schemas.openxmlformats.org/drawingml/2006/main">
              <a:rPr altLang="en-US" lang="p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651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rgbClr val="0070c0"/>
                </a:solidFill>
              </a:rPr>
              <a:t>Jesus..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é quem nos transforma para vivermos como povo do reino de Deus.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/>
              <a:t>Teste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0373" y="1178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7113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que os pobres de espírito podem obter?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dinheiro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comida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honra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reino de Deus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pt" sz="2800">
                <a:solidFill>
                  <a:srgbClr val="ff0000"/>
                </a:solidFill>
              </a:rPr>
              <a:t>reino de Deus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Palavra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Agora, quando ele viu as multidões, subiu à encosta de uma montanha e sentou-se. Seus discípulos vieram até ele,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ele começou a ensiná-los dizendo: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“Bem-aventurados os pobres de espírito, porque deles é o reino dos céus.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Nº 61 A Palavra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400"/>
              <a:t>Jesus acalma a tempestade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2929" y="1964254"/>
            <a:ext cx="5386639" cy="3939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Palavra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Ele se levantou, repreendeu o vento e disse às ondas: "Quietas! Fiquem quietas!" Então o vento diminuiu e tudo ficou completamente calmo.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Marca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 e seus discípulos embarcaram juntos em um barco para cruzar o Lago da Galiléia.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43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3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Os pastores de Belém vieram ver o Filho de Deus que salvaria as pessoas. "Jesus! o Filho de Deus! Obrigado por vir a esta terra!”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6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Ao cruzar o lago, de repente soprou um vento furioso e uma onda terrível veio.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141" y="-27383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Os discípulos finalmente disseram a Jesus. 'Professor, você não se importa se nos afogarmos!'</a:t>
            </a:r>
            <a:r xmlns:a="http://schemas.openxmlformats.org/drawingml/2006/main">
              <a:rPr lang="p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4007"/>
            <a:ext cx="9053611" cy="137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 repreendeu o vento e disse às ondas: “Calma! Fique quieto!" Então o vento diminuiu e tudo ficou completamente calmo.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758"/>
            <a:ext cx="9144000" cy="545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553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Eles ficaram apavorados e perguntaram uns aos outros: “Quem é esse? Até o vento e as ondas lhe obedecem!”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40"/>
            <a:ext cx="9144000" cy="5776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A lição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65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765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1052736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Só Deus pode comandar o mar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o vento.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É por isso que Jesus é o Deus que cria e governa o mundo.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Acreditamos que Jesus não é um entre muitos deuses, mas o único e todo-poderoso Deus Criador.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Devemos aumentar nossa fé lembrando-nos desse fato.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55242" y="211849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rgbClr val="ff0000"/>
                </a:solidFill>
              </a:rPr>
              <a:t>Quem é Jesus?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5957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rgbClr val="0070c0"/>
                </a:solidFill>
              </a:rPr>
              <a:t>Jesus</a:t>
            </a:r>
            <a:r xmlns:a="http://schemas.openxmlformats.org/drawingml/2006/main">
              <a:rPr altLang="en-US" lang="pt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pt" sz="3600">
                <a:solidFill>
                  <a:srgbClr val="0070c0"/>
                </a:solidFill>
              </a:rPr>
              <a:t>é..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é o dono de todas as coisas que faz e governa tudo neste mundo.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Teste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78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07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que Jesus ordenou sobre o mar e o vento?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fique quieto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correr e brincar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acordar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acima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aberto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seu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olhos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pt" sz="2800">
                <a:solidFill>
                  <a:srgbClr val="ff0000"/>
                </a:solidFill>
              </a:rPr>
              <a:t>fique quieto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Palavra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Ele se levantou, repreendeu o vento e disse às ondas: "Quietas! Fiquem quietas!" Então o vento diminuiu e tudo ficou completamente calmo.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Marca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Nº 62 A Palavra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400"/>
              <a:t>Quem tocou nas minhas roupas?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604156"/>
            <a:ext cx="5020256" cy="39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Palavra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34053"/>
            <a:ext cx="8208912" cy="283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Quando ela ouviu falar de Jesus, ela se aproximou dele no meio da multidão e tocou em seu manto,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28. porque ela pensou: “Se eu apenas tocar nas roupas dele, ficarei curada”.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Marca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290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A lição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301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2594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Jesus, que é o mestre de tudo,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é filho de Deus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Mas quando Jesus veio a esta terra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ele nasceu em uma manjedoura com uma figura humilde.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Nós que acreditamos em Jesus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são filhos de Deus.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Mas temos que viver humildes e humildes como Jesus.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Muitas pessoas ouviram falar de Jesus e seguiram Jesus.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05"/>
          <a:stretch>
            <a:fillRect/>
          </a:stretch>
        </p:blipFill>
        <p:spPr>
          <a:xfrm flipH="1">
            <a:off x="0" y="-11034"/>
            <a:ext cx="9157178" cy="5672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Então uma mulher veio por trás dele e tocou nas roupas de Jesus para ser curado.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0902" y="548680"/>
            <a:ext cx="6503098" cy="516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4869160"/>
            <a:ext cx="9107238" cy="20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Uma mulher sofria de uma doença chamada sangramento há 12 anos. Ela tentou várias maneiras de consertar, mas não foi consertado e ela gastou tudo o que tinha.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6138" y="830520"/>
            <a:ext cx="4214961" cy="3606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45224"/>
            <a:ext cx="9053611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'Quem tocou nas minhas roupas?' Imediatamente Jesus percebeu que Seu poder havia saído Dele. Ela veio e caiu aos pés dele e contou-lhe toda a verdade.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file204.uf.daum.net/image/114EAC504D3FCCFA28926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4241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 lhe disse: ‘Filha, a tua fé te curou. Vá em paz.'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1"/>
          <a:stretch>
            <a:fillRect/>
          </a:stretch>
        </p:blipFill>
        <p:spPr>
          <a:xfrm>
            <a:off x="-3899" y="-28651"/>
            <a:ext cx="9144000" cy="5826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A lição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3077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763688" y="1072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mulher que sofria de sangramento há 12 anos foi até Jesus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com fé.</a:t>
            </a:r>
            <a:r xmlns:a="http://schemas.openxmlformats.org/drawingml/2006/main">
              <a:rPr altLang="en-US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 curou a mulher e elogiou sua fé diante do povo.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Deus ainda vê a nossa fé.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Quando encontramos coisas difíceis,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vamos a Deus com fé.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/>
              <a:t>Quem é Jesus?</a:t>
            </a:r>
            <a:r xmlns:a="http://schemas.openxmlformats.org/drawingml/2006/main">
              <a:rPr altLang="en-US" lang="p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2779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rgbClr val="0070c0"/>
                </a:solidFill>
              </a:rPr>
              <a:t>Jesus..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conhece nossas dores e dificuldades e as resolve.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Teste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295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31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que a mulher que estava doente há 12 anos tocou com Jesus?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cabelo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mão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pés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roupas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pt" sz="2800">
                <a:solidFill>
                  <a:srgbClr val="ff0000"/>
                </a:solidFill>
              </a:rPr>
              <a:t>roupas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Palavra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Quando ela ouviu falar de Jesus, ela se aproximou dele no meio da multidão e tocou em seu manto,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porque ela pensou: “Se eu apenas tocar nas roupas dele, ficarei curada”.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Marca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6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Nº 63 A Palavra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74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400"/>
              <a:t>Talita koum!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72749" y="2011044"/>
            <a:ext cx="486853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pt" sz="4000">
                <a:solidFill>
                  <a:srgbClr val="FF0000"/>
                </a:solidFill>
              </a:rPr>
              <a:t>Palavra de hoje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Você ficará grávida e dará à luz um filho, e lhe dará o nome de Jesus.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dirty="0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175900"/>
            <a:ext cx="4053592" cy="57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/>
              <a:t>Quem é Jesus?</a:t>
            </a:r>
            <a:r xmlns:a="http://schemas.openxmlformats.org/drawingml/2006/main">
              <a:rPr altLang="en-US" lang="p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rgbClr val="0070c0"/>
                </a:solidFill>
              </a:rPr>
              <a:t>Jesus..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veio à terra em humildade e humildade, mas Ele é o nosso verdadeiro Rei.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Palavra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Ele pegou-a pela mão e disse-lhe: "Talitha koum!" (que significa: "Garotinha, eu digo para você, levante-se!").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Marca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5195" y="5373216"/>
            <a:ext cx="9053611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 homem chamado Jairo, o chefe da sinagoga, aproximou-se de Jesus e disse; “Minha filha está morrendo. Me ajude."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730539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 caminho para casa com Jesus, um homem correu e contou que sua filha já havia morrido.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66" y="-27384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7"/>
            <a:ext cx="9107238" cy="1065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Ao chegar em casa, a filha de Jairo já estava morta e as pessoas choravam.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14092"/>
            <a:ext cx="9053611" cy="1065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 entrou e disse-lhes: “A criança não está morta, mas dorme”.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8" y="5042118"/>
            <a:ext cx="9053611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'Ele a pegou pela mão e disse: 'Talitha koum!' (que significa: "Garotinha, eu digo para você, levante-se!"). Imediatamente a garota se levantou e deu uma volta.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311"/>
            <a:ext cx="9144000" cy="4861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A lição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5764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3013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908720"/>
            <a:ext cx="8352928" cy="448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 é quem governa a morte.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morte é a coisa mais temível para as pessoas, mas Jesus a venceu.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Morreremos algum dia, mais cedo ou mais tarde.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Mas você não precisa ter medo da morte.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É porque Jesus é quem governa a morte.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acreditamos em Jesus que venceu a morte.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7073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rgbClr val="ff0000"/>
                </a:solidFill>
              </a:rPr>
              <a:t>Quem é Jesus?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rgbClr val="0070c0"/>
                </a:solidFill>
              </a:rPr>
              <a:t>Jesus é..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é Aquele que dá a vida e Aquele que governa a vida ao mesmo tempo.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Teste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84558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que significa “Talitha koum!” significar?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indent="-514350" marL="514350">
              <a:buAutoNum type="circleNumDbPlain"/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Menina, tome café da manhã!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Menina, vá para a cama!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Menina, levante-se!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Garotinha, cante uma música!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pt" sz="2800">
                <a:solidFill>
                  <a:srgbClr val="ff0000"/>
                </a:solidFill>
              </a:rPr>
              <a:t>Menina, levante-se!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Palavra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Ele pegou-a pela mão e disse-lhe: "Talitha koum!" (que significa: "Garotinha, eu digo para você, levante-se!").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Marca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Hoje</a:t>
            </a:r>
            <a:r xmlns:a="http://schemas.openxmlformats.org/drawingml/2006/main">
              <a:rPr altLang="en-US" lang="pt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Questionário</a:t>
            </a:r>
            <a:r xmlns:a="http://schemas.openxmlformats.org/drawingml/2006/main">
              <a:rPr altLang="en-US" lang="pt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854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5379" y="11517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Onde Jesus nasceu?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casa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palácio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em uma manjedoura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hotel de luxo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pt" sz="2800">
                <a:solidFill>
                  <a:srgbClr val="ff0000"/>
                </a:solidFill>
              </a:rPr>
              <a:t>em uma manjedoura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Nº 64 A Palavra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142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400"/>
              <a:t>Um homem doente na Betesda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005434"/>
            <a:ext cx="508000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>
                <a:solidFill>
                  <a:srgbClr val="ff0000"/>
                </a:solidFill>
              </a:rPr>
              <a:t>Palavra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Então Jesus lhe disse: “Levanta-te, pega a tua maca e anda”.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Imediatamente o homem ficou curado; ele pegou seu tapete e caminhou. O dia em que isso aconteceu foi um sábado,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João 5: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11728"/>
            <a:ext cx="9053611" cy="155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Havia um tanque chamado Betesda em Jerusalém. Um grande número de doentes reunidos ali aguardavam o movimento das águas.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3" y="4365104"/>
            <a:ext cx="9070727" cy="222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Pois um anjo do Senhor descia em certas épocas ao tanque e agitava as águas; quem primeiro, depois da agitação da água, entrasse, ficava curado de qualquer doença que tivesse.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672" y="1268760"/>
            <a:ext cx="5080000" cy="3312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01208"/>
            <a:ext cx="9134646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Havia um homem que não conseguia andar. Quando Jesus o viu e perguntou ao homem que estava ali há trinta e oito anos. “Você quer ficar bom?”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284365"/>
            <a:ext cx="9107238" cy="1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“Senhor, não tenho ninguém para me ajudar a entrar na piscina quando a água é agitada. Ajude-me, por favor!" Então Jesus lhe disse: “Levanta-te! Pegue seu tapete e ande.”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115" y="0"/>
            <a:ext cx="515700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13176"/>
            <a:ext cx="9053611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Como Jesus disse, ele pegou sua esteira e caminhou. Imediatamente o doente que estava doente há 38 anos foi curado.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5872" y="548680"/>
            <a:ext cx="59328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>
                <a:solidFill>
                  <a:srgbClr val="ff0000"/>
                </a:solidFill>
              </a:rPr>
              <a:t>A lição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0780" y="14713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0870" y="12599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3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coisa mais necessária para os enfermos no tanque de Betesda era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para ser curado.</a:t>
            </a:r>
            <a:r xmlns:a="http://schemas.openxmlformats.org/drawingml/2006/main">
              <a:rPr lang="pt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sabe o que precisamos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melhor do que nós.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é Aquele que nos dá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que precisamos.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6420"/>
            <a:ext cx="4053592" cy="57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/>
              <a:t>Quem é Jesus?</a:t>
            </a:r>
            <a:r xmlns:a="http://schemas.openxmlformats.org/drawingml/2006/main">
              <a:rPr lang="p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2456" y="1561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8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>
                <a:solidFill>
                  <a:srgbClr val="0070c0"/>
                </a:solidFill>
              </a:rPr>
              <a:t>Jesus é..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é Aquele que cura todas as doenças e tem o poder de governar tudo.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15729" y="6341839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Teste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721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que o doente pediu que Jesus fizesse?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Cure minha doença, por favor!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Salve-me, por favor!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Dê-me um pouco de comida, por favor!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Ajude-me a descer na piscina quando a água levantar, por favor!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48545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pt" altLang="ko-KR" sz="2800">
                <a:solidFill>
                  <a:srgbClr val="ff0000"/>
                </a:solidFill>
              </a:rPr>
              <a:t>Ajude-me a descer na piscina quando a água levantar, por favor!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/>
              <a:t>Palavra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Hoje, na cidade de David, nasceu para você um Salvador; ele é Cristo, o Senhor.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Como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>
                <a:solidFill>
                  <a:srgbClr val="ff0000"/>
                </a:solidFill>
              </a:rPr>
              <a:t>Palavra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26013"/>
            <a:ext cx="8208912" cy="338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Então Jesus lhe disse: “Levanta-te, pega a tua maca e anda”.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9. Imediatamente o homem ficou curado; ele pegou seu tapete e caminhou. O dia em que isso aconteceu foi um sábado,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João 5: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Nº 65 A Palavra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143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400"/>
              <a:t>Jesus que alimentou 5.000 homens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110704"/>
            <a:ext cx="5080000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>
                <a:solidFill>
                  <a:srgbClr val="ff0000"/>
                </a:solidFill>
              </a:rPr>
              <a:t>Palavra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/>
              <a:t>Jesus então pegou os pães, deu graças e distribuiu aos que estavam sentados quantos quiseram. Ele fez o mesmo com o peixe.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Mais de cinco mil pessoas se reuniram para ouvir os ensinamentos de Jesus.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144000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Mas era hora do almoço. Todos estavam com fome, mas não tinham o que comer e tudo o que tinham eram dois peixes e cinco pães.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878"/>
            <a:ext cx="9144000" cy="5458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21515"/>
            <a:ext cx="9134646" cy="154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 então pegou os pães e os peixes, deu graças e distribuiu aos que estavam sentados o quanto queriam.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80" y="5903358"/>
            <a:ext cx="9107238" cy="94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Mas, algo incrível aconteceu! As 5.000 pessoas tiveram o suficiente para ficarem satisfeitas!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6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72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juntaram-nos e encheram doze cestos com os pedaços dos cinco pães de cevada que sobraram dos que comeram.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>
                <a:solidFill>
                  <a:srgbClr val="ff0000"/>
                </a:solidFill>
              </a:rPr>
              <a:t>A lição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949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Para nós não há como lotar mais de 5.000 pessoas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com cinco pães e dois peixes.</a:t>
            </a:r>
            <a:r xmlns:a="http://schemas.openxmlformats.org/drawingml/2006/main">
              <a:rPr lang="p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Mas Jesus, o Filho de Deus, fez milagres com eles.</a:t>
            </a:r>
            <a:r xmlns:a="http://schemas.openxmlformats.org/drawingml/2006/main">
              <a:rPr lang="p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É mais importante estarmos sempre com Jesus do que termos muito ou não.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201469"/>
            <a:ext cx="4053592" cy="568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/>
              <a:t>Quem é Jesus?</a:t>
            </a:r>
            <a:r xmlns:a="http://schemas.openxmlformats.org/drawingml/2006/main">
              <a:rPr lang="p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10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>
                <a:solidFill>
                  <a:srgbClr val="0070c0"/>
                </a:solidFill>
              </a:rPr>
              <a:t>Jesus é..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é Aquele que pode nos dar alimento abundantemente.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Nº 47 A Palavra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400"/>
              <a:t>Feliz aniversário para Jesus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>
                <a:solidFill>
                  <a:srgbClr val="ff0000"/>
                </a:solidFill>
              </a:rPr>
              <a:t>Teste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07963" y="8521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05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Quanta comida sobrou depois que Jesus alimentou 5.000 pessoas?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dez cestas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onze cestas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767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doze cestas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treze cestas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2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pt" altLang="ko-KR" sz="2800">
                <a:solidFill>
                  <a:srgbClr val="ff0000"/>
                </a:solidFill>
              </a:rPr>
              <a:t>doze cestas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>
                <a:solidFill>
                  <a:srgbClr val="ff0000"/>
                </a:solidFill>
              </a:rPr>
              <a:t>Palavra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/>
              <a:t>Jesus então pegou os pães, deu graças e distribuiu aos que estavam sentados quantos quiseram. Ele fez o mesmo com o peixe.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Nº 66 A Palavra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400"/>
              <a:t>Jesus está andando sobre as águas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314" y="2124741"/>
            <a:ext cx="5079371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>
                <a:solidFill>
                  <a:srgbClr val="ff0000"/>
                </a:solidFill>
              </a:rPr>
              <a:t>Palavra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24744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/>
              <a:t>Depois de terem remado três ou três milhas e meia, viram Jesus aproximar-se do barco, caminhando sobre as águas; e eles ficaram aterrorizados.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/>
              <a:t>Mas ele lhes disse: “Sou eu; não tenham medo”.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773" y="5254660"/>
            <a:ext cx="9053611" cy="155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Enquanto Jesus orava sozinho no monte, seus discípulos remavam no barco até o outro lado do lago.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5674"/>
            <a:ext cx="9144000" cy="5162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Por fim, escureceu e o vento e as águas ficaram fortes e agitados.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08" y="5439066"/>
            <a:ext cx="9134646" cy="136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“Olha lá! Alguém está andando sobre as águas!” Eles estavam aterrorizados. Um deles gritou: “Alguém está andando sobre as águas!”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“Sou eu: não tenha medo!” É Jesus quem está andando sobre as águas.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35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Eles ficaram surpresos com isso. Eles acolheram Jesus no barco. Eles pensaram: “Jesus deve ser o filho de Deus!”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354" y="1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>
                <a:solidFill>
                  <a:srgbClr val="ff0000"/>
                </a:solidFill>
              </a:rPr>
              <a:t>A lição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0545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29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Andar sobre a água é algo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ninguém pode fazer.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Mas Jesus andou sobre as águas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encontrar seus discípulos.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Porque Jesus é um homem especial,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filho de Deus.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Nós realmente precisamos acreditar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que Jesus é o Filho de Deus.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Hoje</a:t>
            </a:r>
            <a:r xmlns:a="http://schemas.openxmlformats.org/drawingml/2006/main">
              <a:rPr altLang="en-US" lang="pt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Palavra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61519"/>
            <a:ext cx="8208912" cy="3380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Ao chegarem em casa, viram o menino com Maria, sua mãe, e curvaram-se e adoraram-no. Então abriram os seus tesouros e lhe ofereceram presentes de ouro, incenso e mirra.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66320" y="269682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>
                <a:solidFill>
                  <a:srgbClr val="ff0000"/>
                </a:solidFill>
              </a:rPr>
              <a:t>Quem é Jesus?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8608" y="10598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20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>
                <a:solidFill>
                  <a:srgbClr val="0070c0"/>
                </a:solidFill>
              </a:rPr>
              <a:t>Jesus é..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é aquele que vem até nós para nos ajudar e salvar, não importa os obstáculos que tenhamos.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>
                <a:solidFill>
                  <a:srgbClr val="ff0000"/>
                </a:solidFill>
              </a:rPr>
              <a:t>Teste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883667" y="9912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Como Jesus chegou aos seus discípulos no meio do lago??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voando na água..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entrando no barco mais rápido…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nadar..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andando sobre a água..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pt" altLang="ko-KR" sz="2800">
                <a:solidFill>
                  <a:srgbClr val="ff0000"/>
                </a:solidFill>
              </a:rPr>
              <a:t>andando sobre a água..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>
                <a:solidFill>
                  <a:srgbClr val="ff0000"/>
                </a:solidFill>
              </a:rPr>
              <a:t>Palavra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70030"/>
            <a:ext cx="8208912" cy="338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/>
              <a:t>Depois de terem remado três ou três milhas e meia, viram Jesus aproximar-se do barco, caminhando sobre as águas; e eles ficaram aterrorizados.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/>
              <a:t>Mas ele lhes disse: “Sou eu; não tenham medo”.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Nº 67 A Palavra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400"/>
              <a:t>A Confissão de Cristo de Pedro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2126466"/>
            <a:ext cx="5232422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>
                <a:solidFill>
                  <a:srgbClr val="ff0000"/>
                </a:solidFill>
              </a:rPr>
              <a:t>Palavra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/>
              <a:t>Simão Pedro respondeu: “Tu és o Cristo, o Filho do Deus vivo”.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 dia, Jesus perguntou aos seus discípulos: “Quem dizem as pessoas ser o Filho do Homem?”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" t="30" r="20" b="60"/>
          <a:stretch>
            <a:fillRect/>
          </a:stretch>
        </p:blipFill>
        <p:spPr>
          <a:xfrm>
            <a:off x="0" y="0"/>
            <a:ext cx="9144000" cy="5683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Eles responderam: “Alguns dizem que João Batista; outros dizem Elias; e um dos profetas."</a:t>
            </a:r>
            <a:r xmlns:a="http://schemas.openxmlformats.org/drawingml/2006/main">
              <a:rPr lang="p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0"/>
          <a:stretch>
            <a:fillRect/>
          </a:stretch>
        </p:blipFill>
        <p:spPr>
          <a:xfrm>
            <a:off x="521803" y="250"/>
            <a:ext cx="8100392" cy="570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"Mas e voce?" ele perguntou. "Quem você diz que eu sou?"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651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Simão Pedro respondeu: “Tu és o Cristo, o Filho do Deus vivo”.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rcRect l="31560" t="48950"/>
          <a:stretch>
            <a:fillRect/>
          </a:stretch>
        </p:blipFill>
        <p:spPr>
          <a:xfrm>
            <a:off x="0" y="-1"/>
            <a:ext cx="9144000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 disse com grande alegria. “Você está certo sobre sua confissão! Sobre esta pedra edificarei minha igreja!”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773832" y="0"/>
            <a:ext cx="7596336" cy="558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Quando Jesus nasceu, uma estrela apareceu aos médicos no Oriente.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>
                <a:solidFill>
                  <a:srgbClr val="ff0000"/>
                </a:solidFill>
              </a:rPr>
              <a:t>A lição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30483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Pedro sabia exatamente quem era Jesus e confessou exatamente sobre Jesus.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depois de ouvir isso, Jesus elogiou Pedro pela sua confissão correta.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Quem pensamos que Jesus é?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Devemos conhecer Jesus exatamente como a Bíblia diz, e devemos confessar sobre Jesus exatamente como a Bíblia diz.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522" y="235315"/>
            <a:ext cx="4053592" cy="572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>
                <a:solidFill>
                  <a:srgbClr val="ff0000"/>
                </a:solidFill>
              </a:rPr>
              <a:t>Quem é Jesus?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205" y="1074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5735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>
                <a:solidFill>
                  <a:srgbClr val="0070c0"/>
                </a:solidFill>
              </a:rPr>
              <a:t>Jesus é..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é Aquele que edifica a sua igreja sobre a correta confissão de fé.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>
                <a:solidFill>
                  <a:srgbClr val="ff0000"/>
                </a:solidFill>
              </a:rPr>
              <a:t>Teste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0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Quem Pedro disse que Jesus é?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99606"/>
            <a:ext cx="8424936" cy="513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Cristo, o Filho de Deus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Elias poderoso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João Batista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Jeremias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682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pt" altLang="ko-KR" sz="2800">
                <a:solidFill>
                  <a:srgbClr val="ff0000"/>
                </a:solidFill>
              </a:rPr>
              <a:t>o Cristo, o Filho de Deus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>
                <a:solidFill>
                  <a:srgbClr val="ff0000"/>
                </a:solidFill>
              </a:rPr>
              <a:t>Palavra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/>
              <a:t>Simão Pedro respondeu: “Tu és o Cristo, o Filho do Deus vivo”.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Nº 68 A Palavra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400"/>
              <a:t>A história do rico tolo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5" y="1782108"/>
            <a:ext cx="5140665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>
                <a:solidFill>
                  <a:srgbClr val="ff0000"/>
                </a:solidFill>
              </a:rPr>
              <a:t>Palavra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/>
              <a:t>“Mas Deus lhe disse: 'Seu tolo! Esta mesma noite sua vida será exigida de você. Então quem receberá o que você preparou para si mesmo?'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“Jesus disse: “A vida de um homem não tem nada a ver com o que ele tem”.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67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Jesus nos contou uma história.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É sobre um homem rico e tolo.</a:t>
            </a:r>
            <a:r xmlns:a="http://schemas.openxmlformats.org/drawingml/2006/main">
              <a:rPr lang="p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373216"/>
            <a:ext cx="9144000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homem rico ficou feliz em construir um armazém maior para sua riqueza e grãos. “Recolhi muita comida no armazém, minha alma, agora divirta-se!”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8641"/>
            <a:ext cx="9144000" cy="5399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Então Deus disse ao homem rico.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"Você é um tolo! Se eu tirar sua vida hoje, de quem serão todas as suas riquezas?"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“Esta estrela é visível quando o rei nasce! Vamos seguir a estrela!” Os médicos começaram a seguir a estrela.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7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 terminou de falar e disse: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“Não acumule riquezas para você, mas para Deus. Faça o seu melhor para ajudar os necessitados.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191"/>
            <a:ext cx="9144000" cy="5441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>
                <a:solidFill>
                  <a:srgbClr val="ff0000"/>
                </a:solidFill>
              </a:rPr>
              <a:t>A lição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4686" y="8147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5602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90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Para que é usado o seu dinheiro?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Está sendo usado apenas para satisfazer apenas você?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O dinheiro deve ser usado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para a glória de Deus.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Somos o povo do reino de Deus. Portanto, é necessário que ajudemos as pessoas necessitadas com nosso próprio dinheiro.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/>
              <a:t>Quem é Jesus?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039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>
                <a:solidFill>
                  <a:srgbClr val="0070c0"/>
                </a:solidFill>
              </a:rPr>
              <a:t>Jesus..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é o dono de toda vida e de toda riqueza.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>
                <a:solidFill>
                  <a:srgbClr val="ff0000"/>
                </a:solidFill>
              </a:rPr>
              <a:t>Teste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3373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que o rico tolo fez pela sua alma?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Ele ajudou os pobres.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Ele adorava a Deus.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Ele pregou o evangelho.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Ele acumulou muita riqueza.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pt" altLang="ko-KR" sz="2800">
                <a:solidFill>
                  <a:srgbClr val="ff0000"/>
                </a:solidFill>
              </a:rPr>
              <a:t>Ele acumulou muita riqueza.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>
                <a:solidFill>
                  <a:srgbClr val="ff0000"/>
                </a:solidFill>
              </a:rPr>
              <a:t>Palavra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/>
              <a:t>"Mas Deus lhe disse: 'Seu tolo! Esta mesma noite sua vida será exigida de você. Então quem receberá o que você preparou para si mesmo?'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Nº 69 A Palavra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400"/>
              <a:t>Em busca da ovelha perdida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62463" y="1782108"/>
            <a:ext cx="5181537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>
                <a:solidFill>
                  <a:srgbClr val="ff0000"/>
                </a:solidFill>
              </a:rPr>
              <a:t>Palavra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83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/>
              <a:t>Eu lhes digo que da mesma forma haverá mais alegria no céu por um pecador que se arrepende do que por noventa e nove justos que não precisam se arrepender.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 dia uma ovelha ficou sozinha, separada das ovelhas dos seus amigos.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" y="1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57" y="5780781"/>
            <a:ext cx="9053611" cy="106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pastor contou as ovelhas e descobriu que uma delas havia desaparecido!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78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pastor deixou 99 ovelhas e saiu em busca de uma perdida.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146"/>
            <a:ext cx="9144000" cy="5668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73216"/>
            <a:ext cx="9070726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estrela parou sobre os estábulos de Belém. A Bíblia profetizou que Jesus nasceria em Belém.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 finalmente o pastor encontrou a ovelha perdida.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pastor voltou para casa com as ovelhas cheio de alegria e fez um grande banquete.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66" y="5464973"/>
            <a:ext cx="9107238" cy="137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 terminou de falar e disse: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“Assim como o pastor fica feliz ao encontrar uma ovelha perdida,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Deus está satisfeito com o arrependimento de um pecador."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>
                <a:solidFill>
                  <a:srgbClr val="ff0000"/>
                </a:solidFill>
              </a:rPr>
              <a:t>A lição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65208" y="10759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7504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pastor teve que fazer inúmeros sacrifícios para encontrar uma ovelha perdida.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sacrificou sua vida para nos salvar.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Devemos agradecer a Jesus por nos salvar como uma ovelha perdida.</a:t>
            </a:r>
            <a:r xmlns:a="http://schemas.openxmlformats.org/drawingml/2006/main">
              <a:rPr lang="pt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4948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/>
              <a:t>Quem é Jesus?</a:t>
            </a:r>
            <a:r xmlns:a="http://schemas.openxmlformats.org/drawingml/2006/main">
              <a:rPr lang="p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>
                <a:solidFill>
                  <a:srgbClr val="0070c0"/>
                </a:solidFill>
              </a:rPr>
              <a:t>Jesus</a:t>
            </a:r>
            <a:r xmlns:a="http://schemas.openxmlformats.org/drawingml/2006/main">
              <a:rPr lang="pt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pt" altLang="ko-KR" sz="3600">
                <a:solidFill>
                  <a:srgbClr val="0070c0"/>
                </a:solidFill>
              </a:rPr>
              <a:t>é..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é aquele que se deleita em nosso arrependimento do pecado.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1596" y="211020"/>
            <a:ext cx="4053592" cy="69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Teste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286" y="893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que o pastor não fez enquanto procurava uma ovelha perdida?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Ele deixou 99 ovelhas para procurar a perdida.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Ele ficou feliz em encontrar o perdido.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Ele comprou uma ovelha nova.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Ele chamou as pessoas para uma festa.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pt" altLang="ko-KR" sz="2800">
                <a:solidFill>
                  <a:srgbClr val="ff0000"/>
                </a:solidFill>
              </a:rPr>
              <a:t>Ele comprou uma ovelha nova.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>
                <a:solidFill>
                  <a:srgbClr val="ff0000"/>
                </a:solidFill>
              </a:rPr>
              <a:t>Palavra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74408"/>
            <a:ext cx="8208912" cy="283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/>
              <a:t>Eu lhes digo que da mesma forma haverá mais alegria no céu por um pecador que se arrepende do que por noventa e nove justos que não precisam se arrepender.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Nº 70 A Palavra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400"/>
              <a:t>A História do Bom Samaritano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40"/>
          <a:stretch>
            <a:fillRect/>
          </a:stretch>
        </p:blipFill>
        <p:spPr>
          <a:xfrm>
            <a:off x="3995935" y="1782108"/>
            <a:ext cx="5145603" cy="4111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Palavra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52237"/>
            <a:ext cx="8208912" cy="393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/>
              <a:t>“Qual destes três você acha que foi o próximo do homem que caiu nas mãos dos ladrões?”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/>
              <a:t>O perito na lei respondeu: “Aquele que teve misericórdia dele”. Jesus lhe disse: “Vá e faça o mesmo”.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85" y="5312564"/>
            <a:ext cx="9053611" cy="1553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Enquanto um homem caminhava sozinho, ele encontrou ladrões. Tiraram-lhe a roupa, espancaram-no e foram-se embora, deixando-o meio morto.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7398" y="-1"/>
            <a:ext cx="9136602" cy="5229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2404"/>
            <a:ext cx="9053611" cy="155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Aí um padre o viu no caminho, ele passou do outro lado. O mesmo aconteceu com um levita.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0"/>
          <a:stretch>
            <a:fillRect/>
          </a:stretch>
        </p:blipFill>
        <p:spPr>
          <a:xfrm>
            <a:off x="0" y="6656"/>
            <a:ext cx="4499992" cy="5222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70"/>
          <a:stretch>
            <a:fillRect/>
          </a:stretch>
        </p:blipFill>
        <p:spPr>
          <a:xfrm flipH="1">
            <a:off x="4644006" y="6656"/>
            <a:ext cx="4499991" cy="5222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Dentro dos estábulos de Belém estavam Maria, José e o menino Jesus, que veio à terra como rei.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Terceiro, um samaritano o viu. Os samaritanos eram pessoas de quem os judeus não gostavam.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0" y="0"/>
            <a:ext cx="9144000" cy="568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Mas o samaritano teve pena dele, tratou-o e cuidou bem dele.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90"/>
          <a:stretch>
            <a:fillRect/>
          </a:stretch>
        </p:blipFill>
        <p:spPr>
          <a:xfrm>
            <a:off x="0" y="2214"/>
            <a:ext cx="9144000" cy="565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6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 disse: “O povo de Deus, em qualquer momento, deve ser um bom vizinho que ajuda os necessitados”.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4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A lição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5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5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sacerdote e os levitas pareciam, superficialmente, próximos de Deus, mas não amavam mais ninguém.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samaritano, superficialmente, parecia não estar próximo de Deus, mas era um bom vizinho que estava disposto a amar os outros.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Devemos também ser aqueles que ajudam o próximo necessitado se estivermos perto de Deus.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8025"/>
            <a:ext cx="4053592" cy="569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/>
              <a:t>Quem é Jesus?</a:t>
            </a:r>
            <a:r xmlns:a="http://schemas.openxmlformats.org/drawingml/2006/main">
              <a:rPr lang="p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4496" y="888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>
                <a:solidFill>
                  <a:srgbClr val="0070c0"/>
                </a:solidFill>
              </a:rPr>
              <a:t>Jesus é..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Somos nós que somos forçados a morrer pelos nossos pecados, assim como aqueles que foram roubados.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Mas foi Jesus quem nos salvou desta terrível situação.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Teste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8183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183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que o sacerdote e o levita fizeram quando viram um homem que foi roubado?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Eles oraram por ele.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Eles trataram seus ferimentos.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Eles o levaram para o hospital.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Eles passaram por ele do outro lado.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pt" altLang="ko-KR" sz="2800">
                <a:solidFill>
                  <a:srgbClr val="ff0000"/>
                </a:solidFill>
              </a:rPr>
              <a:t>Eles passaram por ele do outro lado.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Palavra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08220"/>
            <a:ext cx="8208912" cy="393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/>
              <a:t>“Qual destes três você acha que foi o próximo do homem que caiu nas mãos dos ladrões?”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/>
              <a:t>O perito na lei respondeu: “Aquele que teve misericórdia dele”. Jesus lhe disse: “Vá e faça o mesmo”.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Nº 71 A Palavra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143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400"/>
              <a:t>Maria e Marta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71392" y="1484784"/>
            <a:ext cx="5618820" cy="4518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Palavra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4000"/>
              <a:t>mas apenas uma coisa é necessária. Maria escolheu o que é melhor e isso não lhe será tirado”.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 foi convidado para ir à casa de Maria e Marta.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74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Os médicos do Oriente deram a Jesus o ouro, o incenso e a mirra que haviam preparado como presente. “Obrigado, Jesus, por vir a esta terra!”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08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Enquanto Marta estava ocupada trabalhando, Maria ouvia Jesus com atenção.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5136"/>
            <a:ext cx="9144000" cy="571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52" y="5733256"/>
            <a:ext cx="9144000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“Não acredito que Mary me deixou trabalhar sozinha quando estou tão ocupada”, pensou Martha.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-9952" y="0"/>
            <a:ext cx="9144000" cy="5733256"/>
            <a:chOff x="-9952" y="0"/>
            <a:chExt cx="9144000" cy="573325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952" y="0"/>
              <a:ext cx="9144000" cy="5733256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7956376" y="116632"/>
              <a:ext cx="864096" cy="1152128"/>
            </a:xfrm>
            <a:prstGeom prst="ellipse">
              <a:avLst/>
            </a:prstGeom>
            <a:solidFill>
              <a:srgbClr val="eee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178017"/>
            <a:ext cx="9134646" cy="1554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Por fim, Marta reclamou com Jesus. "Jesus, por favor, deixe Mary ir. Tenho muito trabalho para fazer sozinho."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4550" y="332656"/>
            <a:ext cx="5314900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 disse: “Não faça muito. Maria gosta de ouvir, então ela continuará ouvindo”.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>
                <a:solidFill>
                  <a:srgbClr val="ff0000"/>
                </a:solidFill>
              </a:rPr>
              <a:t>A lição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2417" y="-2353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5202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Marta achava que não era certo que Maria ouvisse Jesus quando elas tinham muitas coisas para fazer.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Mas Jesus ensinou-lhes que ouvir Jesus era mais precioso do que qualquer outra coisa.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tempo para ouvir e aprender a Bíblia é o tempo mais precioso para nós.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Não devemos ser privados de tempo para ouvir e aprender da Bíblia.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4107" y="233872"/>
            <a:ext cx="4053592" cy="57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/>
              <a:t>Quem é Jesus?</a:t>
            </a:r>
            <a:r xmlns:a="http://schemas.openxmlformats.org/drawingml/2006/main">
              <a:rPr lang="p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1861" y="1049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972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>
                <a:solidFill>
                  <a:srgbClr val="0070c0"/>
                </a:solidFill>
              </a:rPr>
              <a:t>Jesus é..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é aquele que ama quem ouve a palavra de Deus.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Teste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5227" y="614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406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que Maria fez enquanto Marta trabalhava muito?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Ela orou.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Ela ouviu a palavra de Jesus.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Ela estava dormindo.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Ela ajudou muito Martha.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5916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pt" altLang="ko-KR" sz="2800">
                <a:solidFill>
                  <a:srgbClr val="ff0000"/>
                </a:solidFill>
              </a:rPr>
              <a:t>Ela ouviu a palavra de Jesus.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Palavra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4000"/>
              <a:t>mas apenas uma coisa é necessária. Maria escolheu o que é melhor e isso não lhe será tirado”.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pt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Vivia uma virgem chamada Maria na Galiléia, Israel. Ela estava noiva de um jovem chamado Joseph.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0213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/>
              <a:t>A lição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9389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24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Os médicos vieram adorar Jesus, o Rei, mesmo longe de Israel.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 é o verdadeiro rei das pessoas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 mundo todo.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 também é meu rei.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Devemos viver uma vida de adoração e seguimento de Jesus, que é sempre Rei.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0016"/>
            <a:ext cx="4053592" cy="568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/>
              <a:t>Quem é Jesus?</a:t>
            </a:r>
            <a:r xmlns:a="http://schemas.openxmlformats.org/drawingml/2006/main">
              <a:rPr altLang="en-US" lang="p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rgbClr val="0070c0"/>
                </a:solidFill>
              </a:rPr>
              <a:t>Jesus..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merece nossa adoração.</a:t>
            </a:r>
            <a:r xmlns:a="http://schemas.openxmlformats.org/drawingml/2006/main">
              <a:rPr altLang="en-US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5029"/>
            <a:ext cx="4053592" cy="69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Hoje</a:t>
            </a:r>
            <a:r xmlns:a="http://schemas.openxmlformats.org/drawingml/2006/main">
              <a:rPr altLang="en-US" lang="pt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Questionário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993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8860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Qual deles Jesus não recebeu como presente de aniversário?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ouro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incenso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mirra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computador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pt" sz="2800">
                <a:solidFill>
                  <a:srgbClr val="ff0000"/>
                </a:solidFill>
              </a:rPr>
              <a:t>computador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Hoje</a:t>
            </a:r>
            <a:r xmlns:a="http://schemas.openxmlformats.org/drawingml/2006/main">
              <a:rPr altLang="en-US" lang="pt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Palavra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56792"/>
            <a:ext cx="8208912" cy="338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Ao chegarem em casa, viram o menino com Maria, sua mãe, e curvaram-se e adoraram-no. Então abriram os seus tesouros e lhe ofereceram presentes de ouro, incenso e mirra.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Não.</a:t>
            </a:r>
            <a:r xmlns:a="http://schemas.openxmlformats.org/drawingml/2006/main">
              <a:rPr lang="p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p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48 A Palavra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78488" y="1837077"/>
            <a:ext cx="3931114" cy="20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400"/>
              <a:t>Menino Jesus fugiu para o Egito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Palavra de hoje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92060"/>
            <a:ext cx="8208912" cy="3937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Depois que eles partiram, um anjo do Senhor apareceu a José em sonho. “Levante-se”, disse ele, “pegue o menino e sua mãe e fuja para o Egito. Fique aí até que eu lhe diga, porque Herodes vai procurar o menino para matá-lo”.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Herodes, rei de Israel, ouviu a notícia do nascimento de Jesus através dos Magos, que conspiraram para matar Jesus.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9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496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Porém, Deus, que conhecia toda a conspiração de Herodes, disse em sonho que os Magos deveriam se afastar de Herodes.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1849"/>
            <a:ext cx="9144000" cy="5241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Além disso, José, marido de Maria, ouviu um anjo dizer em sonho: “Fuja para o Egito. Herodes vai matar Jesus.”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Ao ouvir isso, José pegou Maria e o menino Jesus e fugiu de Herodes para o Egito.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5"/>
          <a:stretch>
            <a:fillRect/>
          </a:stretch>
        </p:blipFill>
        <p:spPr>
          <a:xfrm>
            <a:off x="0" y="0"/>
            <a:ext cx="9144000" cy="5857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 dia um anjo apareceu a Maria. “Saudações, você que é altamente favorecido! O Senhor está com você.“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www.lifebook.co.kr/final/infoimg/birth_1.jpg" id="1026" name="Picture 2"/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"/>
          <a:stretch/>
        </p:blipFill>
        <p:spPr bwMode="auto">
          <a:xfrm flipH="1">
            <a:off x="0" y="-1"/>
            <a:ext cx="9127908" cy="58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15927"/>
            <a:ext cx="8963222" cy="178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Enquanto isso, Herodes, que sabia que havia sido enganado pelos Magos, deu uma terrível ordem para matar todos os bebês de Belém. Jesus teve que ficar no Egito até a morte de Herodes.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871"/>
            <a:ext cx="9144000" cy="5078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A lição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29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Os pastores e os magos reconheceram quem era Jesus.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Contudo, Herodes, o rei, não reconheceu Jesus. Além disso, por causa da sua ganância, ele cometeu pecados cruéis para tentar matar Jesus.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Há muitas pessoas no mundo que se recusam a ouvir sobre Jesus.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É um pecado muito grave.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574" y="218470"/>
            <a:ext cx="4053592" cy="57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/>
              <a:t>Quem é Jesus?</a:t>
            </a:r>
            <a:r xmlns:a="http://schemas.openxmlformats.org/drawingml/2006/main">
              <a:rPr altLang="en-US" lang="p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rgbClr val="0070c0"/>
                </a:solidFill>
              </a:rPr>
              <a:t>Jesus..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é aquele que não pode ousar parar pelo poder do homem.</a:t>
            </a:r>
            <a:r xmlns:a="http://schemas.openxmlformats.org/drawingml/2006/main">
              <a:rPr altLang="en-US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Teste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923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88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Para onde Jesus escapou de Herodes?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Egito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América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Coreia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Israel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611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pt" sz="2800">
                <a:solidFill>
                  <a:srgbClr val="ff0000"/>
                </a:solidFill>
              </a:rPr>
              <a:t>Egito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Palavra de hoje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68760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Depois que eles partiram, um anjo do Senhor apareceu a José em sonho. “Levante-se”, disse ele, “pegue o menino e sua mãe e fuja para o Egito. Fique aí até que eu lhe diga, porque Herodes vai procurar o menino para matá-lo”.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Nº 49 A Palavra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400"/>
              <a:t>O Menino Jesus no Templo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88840"/>
            <a:ext cx="5033374" cy="381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Palavra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"Por que você estava procurando por mim?" ele perguntou. "Você não sabia que eu tinha que estar na casa do meu pai?"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Páscoa, quando Jesus tinha 12 anos, ele e seus pais foram ao templo em Jerusalém.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 caminho do templo em Jerusalém para casa, José e Maria não conseguiram encontrar Jesus.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531"/>
            <a:ext cx="9127908" cy="5762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José e Maria voltaram ao templo em Jerusalém para encontrar Jesus.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pt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“Maria, você dará à luz um filho e lhe dará o nome de Jesus.” Ela estava com medo dessa notícia.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2984" y="4949016"/>
            <a:ext cx="8963222" cy="179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“Vocês não sabiam que eu estava na casa de meu pai?” Jesus estava conversando com os professores da Bíblia no templo. Todos ficaram surpresos com a sabedoria de Jesus.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Desde então, o menino Jesus tornou-se mais amoroso com Deus e com as pessoas à medida que sua sabedoria e altura cresciam.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8"/>
          <a:stretch>
            <a:fillRect/>
          </a:stretch>
        </p:blipFill>
        <p:spPr>
          <a:xfrm>
            <a:off x="-19886" y="-1"/>
            <a:ext cx="9163886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A lição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menino Jesus sabia desde muito jovem que era o Filho de Deus. E sinceramente preparado para a vida como Salvador.</a:t>
            </a:r>
            <a:r xmlns:a="http://schemas.openxmlformats.org/drawingml/2006/main">
              <a:rPr altLang="en-US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Mesmo sendo jovens,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devemos lembrar claramente que somos filhos de Deus.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Portanto, precisamos mostrar a Deus e às pessoas que vivemos como filhos de Deus.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rgbClr val="ff0000"/>
                </a:solidFill>
              </a:rPr>
              <a:t>Quem é Jesus?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rgbClr val="0070c0"/>
                </a:solidFill>
              </a:rPr>
              <a:t>Jesus..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é o Filho de Deus, mas deu o exemplo de humildade e obediência aos pais carnais.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Teste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0106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Onde estava o Jesus perdido?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em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banheiro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 palácio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em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têmpora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em casa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pt" sz="2800">
                <a:solidFill>
                  <a:srgbClr val="ff0000"/>
                </a:solidFill>
              </a:rPr>
              <a:t>no templo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Palavra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"Por que você estava procurando por mim?" ele perguntou. "Você não sabia que eu tinha que estar na casa do meu pai?"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Nº 50 A Palavra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400"/>
              <a:t>O Batismo de Jesus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782108"/>
            <a:ext cx="5364088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Palavra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980728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"uma voz que clama no deserto: 'Preparem o caminho para o Senhor, façam veredas retas para ele.'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4.E assim veio João, batizando na região desértica e pregando um batismo de arrependimento para perdão dos pecados.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Marca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Quando Jesus tinha trinta anos, um homem estranho apareceu no deserto vestindo roupas de camelo e comendo gafanhotos e mel silvestre.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3"/>
            <a:ext cx="9127908" cy="5400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62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Seu nome era João Batista. Ele exortou as pessoas a se arrependerem e a serem batizadas porque o Salvador viria.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pt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Mas ela obedeceu à mensagem de Deus. “Eu sou um servo do Senhor. Que seja para mim como você disse.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15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'Estou aqui para preparar alguém que venha atrás de mim!'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João Batista estava preparando o caminho de Jesus.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1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712" y="5407070"/>
            <a:ext cx="8963222" cy="137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 também veio para ser batizado por João Batista.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"Olhar! o Cordeiro de Deus, que tira o pecado do mundo!” João Batista apresentou Jesus em voz alta.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42118"/>
            <a:ext cx="896322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Quando Jesus foi batizado por João, uma voz veio dos céus com o Espírito Santo descendo sobre ele como uma pomba: “Tu és meu Filho, a quem amo; com você estou muito satisfeito.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A lição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3819" y="936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51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João Batista não se exaltou.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Ele dedicou sua vida inteiramente a apresentar Jesus.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Para quem estou vivendo?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Tal como João Baptista, devemos viver uma vida que exalte e apresente Jesus, em vez de nos gabarmos e exaltarmos.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312042"/>
            <a:ext cx="4053592" cy="571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/>
              <a:t>Quem é Jesus?</a:t>
            </a:r>
            <a:r xmlns:a="http://schemas.openxmlformats.org/drawingml/2006/main">
              <a:rPr altLang="en-US" lang="p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rgbClr val="0070c0"/>
                </a:solidFill>
              </a:rPr>
              <a:t>Jesus..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é o único filho de Deus.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Teste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715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900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que desceu do céu quando Jesus foi batizado??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corvo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Espírito Santo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avestruz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pardal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376" y="3543979"/>
            <a:ext cx="8712968" cy="51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pt" sz="2800">
                <a:solidFill>
                  <a:srgbClr val="ff0000"/>
                </a:solidFill>
              </a:rPr>
              <a:t>O Espírito Santo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Palavra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124744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"uma voz que clama no deserto: 'Preparem o caminho para o Senhor, façam veredas retas para ele.'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4.E assim veio João, batizando na região desértica e pregando um batismo de arrependimento para perdão dos pecados.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Marca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412776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Nº 51 A Palavra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400"/>
              <a:t>Jesus foi tentado por Satanás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82593" y="1412776"/>
            <a:ext cx="4973757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Palavra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lhe disse: “Afasta-te de mim, Satanás! Pois está escrito: ‘Adore o Senhor, seu Deus, e sirva somente a ele’”.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Depois que Jesus jejuou e orou por quarenta dias, Satanás apareceu e tentou Jesus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274" y="2054799"/>
            <a:ext cx="4282702" cy="3822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2528" y="2777904"/>
            <a:ext cx="4368989" cy="3099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pt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Então, mesmo sendo virgem, ela engravidou. O nome desta criança é Jesus. Ele é o Filho de Deus que salvará todas as pessoas dos seus pecados no futuro.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5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64718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445224"/>
            <a:ext cx="9054634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"Está com fome? Faça bolo de arroz com esta pedra e coma!” Satanás fez o primeiro teste. Mas Jesus derrotou o teste com a palavra de Deus.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72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473005"/>
            <a:ext cx="907072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“Então pule daqui! Se você é o Filho de Deus, você não morrerá.” Satanás testou Jesus pela segunda vez no topo do templo.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8963222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Neste momento, ele levou Jesus a um monte muito alto e mostrou a Jesus todo o reino do mundo e disse: “Se você se curvar diante de mim, eu lhe darei tudo isso!” Mas Jesus rejeitou o terceiro teste com a Palavra de Deus.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896322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Eventualmente, Jesus derrotou todas as tentações de Satanás. Deus ficou satisfeito com Jesus que venceu todas as tentações.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A lição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7999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 era o Filho de Deus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Mas como nós, ele foi tentado por Satanás.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Mas com a Palavra de Deus, Jesus venceu a tentação de Satanás.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Satanás ainda nos tenta.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 entanto, como Jesus, podemos vencer a tentação de Satanás com a palavra de Deus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rgbClr val="ff0000"/>
                </a:solidFill>
              </a:rPr>
              <a:t>Quem é Jesus?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rgbClr val="0070c0"/>
                </a:solidFill>
              </a:rPr>
              <a:t>Jesus..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é nosso ajudador para vencer as tentações que enfrentamos. E é ele quem entende todos os desafios que encontramos e nos ajuda a superá-los.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Teste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105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-214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Quantos testes Satanás deu a Jesus?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dois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três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quatro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pt" sz="2800">
                <a:solidFill>
                  <a:srgbClr val="ff0000"/>
                </a:solidFill>
              </a:rPr>
              <a:t>três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Palavra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lhe disse: “Afasta-te de mim, Satanás! Pois está escrito: ‘Adore o Senhor, seu Deus, e sirva somente a ele’”.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8" y="1410539"/>
            <a:ext cx="3025040" cy="359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Nº 52 A Palavra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400"/>
              <a:t>Água</a:t>
            </a:r>
            <a:r xmlns:a="http://schemas.openxmlformats.org/drawingml/2006/main">
              <a:rPr lang="pt" altLang="en-US" sz="4400"/>
              <a:t> </a:t>
            </a:r>
            <a:r xmlns:a="http://schemas.openxmlformats.org/drawingml/2006/main">
              <a:rPr lang="pt" altLang="ko-KR" sz="4400"/>
              <a:t>Transformado em Vinho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484784"/>
            <a:ext cx="5033374" cy="4475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Palavra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Este, o primeiro de seus sinais milagrosos, Jesus realizou em Caná da Galiléia. Ele revelou assim a sua glória, e os seus discípulos depositaram nele a sua fé.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77600"/>
            <a:ext cx="4053592" cy="696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A lição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97120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Maria tinha medo de ter um filho, embora não fosse casada.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Contudo, ela recebeu e obedeceu à palavra de Deus pela fé.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Podemos ficar com medo quando cremos e obedecemos à Palavra de Deus. Mas, tal como a confissão de Maria, devemos confessar que “faça-se comigo como disseste”.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88421"/>
            <a:ext cx="8963222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 casamento aconteceu em Caná da Galiléia. Jesus e seus discípulos também foram convidados para o casamento.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360" y="0"/>
            <a:ext cx="9147360" cy="5788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5858108"/>
            <a:ext cx="9054634" cy="94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Mas havia um problema. O vinho havia acabado. Sem vinho você não pode fazer um banquete.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633" y="-7310"/>
            <a:ext cx="9146633" cy="5812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 pediu aos servos da casa que colocassem água na jarra. Os servos fizeram o que pediram.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2412" y="0"/>
            <a:ext cx="9176412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Depois disso, a água da jarra foi levada a gosto. A água da jarra se transformou em um vinho muito saboroso.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8872"/>
            <a:ext cx="9108504" cy="581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042118"/>
            <a:ext cx="9054634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Os convidados provaram o vinho e ficaram surpresos. Foi-lhes servido um vinho mais delicioso do que da primeira vez e, graças ao milagre de Jesus, a festa pôde ser mais emocionante.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4941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A lição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7940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 tempo de Jesus, o vinho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era absolutamente indispensável na festa.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 transformou água em vinho e providenciou o que era necessário para a festa.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Para nós, Jesus é indispensável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como vinho em uma festa.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Devemos lembrar a graça de Jesus que se entregou a nós.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459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/>
              <a:t>Quem</a:t>
            </a:r>
            <a:r xmlns:a="http://schemas.openxmlformats.org/drawingml/2006/main">
              <a:rPr altLang="en-US" lang="pt" sz="3200"/>
              <a:t> </a:t>
            </a:r>
            <a:r xmlns:a="http://schemas.openxmlformats.org/drawingml/2006/main">
              <a:rPr altLang="ko-KR" lang="pt" sz="3200"/>
              <a:t>é</a:t>
            </a:r>
            <a:r xmlns:a="http://schemas.openxmlformats.org/drawingml/2006/main">
              <a:rPr altLang="en-US" lang="pt" sz="3200"/>
              <a:t> </a:t>
            </a:r>
            <a:r xmlns:a="http://schemas.openxmlformats.org/drawingml/2006/main">
              <a:rPr altLang="ko-KR" lang="pt" sz="3200"/>
              <a:t>Jesus?</a:t>
            </a:r>
            <a:r xmlns:a="http://schemas.openxmlformats.org/drawingml/2006/main">
              <a:rPr altLang="en-US" lang="p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rgbClr val="0070c0"/>
                </a:solidFill>
              </a:rPr>
              <a:t>Jesus é..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é a nossa alegria, como o vinho de uma festa.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Teste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3399" y="928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28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Em que Jesus transformou a água?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leite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suco de laranja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pão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vinho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pt" sz="2800">
                <a:solidFill>
                  <a:srgbClr val="ff0000"/>
                </a:solidFill>
              </a:rPr>
              <a:t>vinho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Palavra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Este, o primeiro de seus sinais milagrosos, Jesus realizou em Caná da Galiléia. Ele revelou assim a sua glória, e os seus discípulos depositaram nele a sua fé.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Nº 53 A Palavra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400"/>
              <a:t>Nicodemos veio a Jesus à noite.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16832"/>
            <a:ext cx="5030566" cy="4054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8783" y="312042"/>
            <a:ext cx="405359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pt" sz="3200">
                <a:solidFill>
                  <a:srgbClr val="FF0000"/>
                </a:solidFill>
              </a:rPr>
              <a:t>Quem é Jesus?</a:t>
            </a:r>
            <a:endParaRPr xmlns:a="http://schemas.openxmlformats.org/drawingml/2006/main" altLang="en-US" dirty="0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pt" sz="3600">
                <a:solidFill>
                  <a:srgbClr val="0070C0"/>
                </a:solidFill>
              </a:rPr>
              <a:t>Jesus é..</a:t>
            </a:r>
            <a:endParaRPr xmlns:a="http://schemas.openxmlformats.org/drawingml/2006/main" altLang="en-US" dirty="0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veio à terra como nosso Salvador.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Palavra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respondeu: “Em verdade vos digo: ninguém pode entrar no reino de Deus se não nascer da água e do Espírito.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788421"/>
            <a:ext cx="9053611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Havia um homem chamado Nicodemos que era professor de Israel.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Ele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veio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para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para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perguntar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noite.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64"/>
          <a:stretch>
            <a:fillRect/>
          </a:stretch>
        </p:blipFill>
        <p:spPr>
          <a:xfrm>
            <a:off x="1331640" y="188640"/>
            <a:ext cx="6480720" cy="5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“Como posso entrar no reino de Deus?”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“Se você não nascer de novo, você não pode entrar no reino de Deus.” Jesus respondeu.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929" y="0"/>
            <a:ext cx="6585768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7072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Ele não entendia que precisava nascer de novo. “Devo voltar para o ventre de minha mãe e sair novamente?”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8451" y="3950"/>
            <a:ext cx="7344816" cy="544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537874"/>
            <a:ext cx="9107238" cy="128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“O espírito, não o corpo, deve nascer de novo. “O homem pode nascer de novo com a água e o Espírito Santo.” Jesus respondeu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85" y="0"/>
            <a:ext cx="72008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786100"/>
            <a:ext cx="90546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“Você deve acreditar em mim e ser salvo.” Jesus contou a Nicodemos o segredo de nascer de novo.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110" y="93932"/>
            <a:ext cx="7498962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Hoje</a:t>
            </a:r>
            <a:r xmlns:a="http://schemas.openxmlformats.org/drawingml/2006/main">
              <a:rPr altLang="en-US" lang="pt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Lição</a:t>
            </a:r>
            <a:r xmlns:a="http://schemas.openxmlformats.org/drawingml/2006/main">
              <a:rPr altLang="en-US" lang="pt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90872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Se você acredita em Jesus,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sua alma nascerá de novo.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Aqueles que crêem em Jesus nascem de novo e você se tornará</a:t>
            </a:r>
            <a:r xmlns:a="http://schemas.openxmlformats.org/drawingml/2006/main">
              <a:rPr altLang="en-US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odiar o pecado e amar a Deus.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Você nasceu de novo?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Cremos em Jesus e nascemos de novo. Portanto, devemos lembrar que somos pessoas diferentes do mundo.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04502" y="188070"/>
            <a:ext cx="4053592" cy="5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/>
              <a:t>Quem é Jesus?</a:t>
            </a:r>
            <a:r xmlns:a="http://schemas.openxmlformats.org/drawingml/2006/main">
              <a:rPr altLang="en-US" lang="p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247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22554" y="864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rgbClr val="0070c0"/>
                </a:solidFill>
              </a:rPr>
              <a:t>Jesus é..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</a:t>
            </a:r>
            <a:r xmlns:a="http://schemas.openxmlformats.org/drawingml/2006/main">
              <a:rPr altLang="en-US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é aquele que torna justos aqueles que crêem Nele e nascem de novo.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Teste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1099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912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que nos faz nascer de novo?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com água e o Espírito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com óleo e fogo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com lágrimas e canções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com oração e adoração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004"/>
            <a:ext cx="8712968" cy="51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pt" sz="2800">
                <a:solidFill>
                  <a:srgbClr val="ff0000"/>
                </a:solidFill>
              </a:rPr>
              <a:t>com água e o Espírito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Palavra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respondeu: “Em verdade vos digo: ninguém pode entrar no reino de Deus se não nascer da água e do Espírito.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7541</ep:Words>
  <ep:PresentationFormat>화면 슬라이드 쇼(4:3)</ep:PresentationFormat>
  <ep:Paragraphs>799</ep:Paragraphs>
  <ep:Slides>297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297</vt:i4>
      </vt:variant>
    </vt:vector>
  </ep:HeadingPairs>
  <ep:TitlesOfParts>
    <vt:vector size="298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2023-10-28T06:01:14.598</dcterms:modified>
  <cp:revision>84</cp:revision>
  <dc:title>PowerPoint 프레젠테이션</dc:title>
  <cp:version>1000.0000.01</cp:version>
</cp:coreProperties>
</file>